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1648" autoAdjust="0"/>
  </p:normalViewPr>
  <p:slideViewPr>
    <p:cSldViewPr snapToGrid="0">
      <p:cViewPr varScale="1">
        <p:scale>
          <a:sx n="77" d="100"/>
          <a:sy n="77" d="100"/>
        </p:scale>
        <p:origin x="83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6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A33461A-B56C-42FE-A391-B6FCE0A8007E}" type="datetime1">
              <a:rPr lang="bg-BG" smtClean="0"/>
              <a:t>4.2.2022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bg-BG" smtClean="0"/>
              <a:pPr algn="r"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705A6407-3154-4E34-851C-2E69E9B1D6C4}" type="datetime1">
              <a:rPr lang="bg-BG" smtClean="0"/>
              <a:pPr algn="r"/>
              <a:t>4.2.2022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bg-BG" smtClean="0"/>
              <a:pPr algn="r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bg-BG" smtClean="0"/>
              <a:pPr algn="r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065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bg-BG" smtClean="0"/>
              <a:pPr algn="r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781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50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bg-BG" dirty="0" smtClean="0"/>
              <a:t>Щракнете за редакция стил </a:t>
            </a:r>
            <a:r>
              <a:rPr lang="bg-BG" dirty="0" err="1" smtClean="0"/>
              <a:t>подзагл</a:t>
            </a:r>
            <a:r>
              <a:rPr lang="bg-BG" dirty="0" smtClean="0"/>
              <a:t>. обр.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grpSp>
        <p:nvGrpSpPr>
          <p:cNvPr id="84" name="Гру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6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7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8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9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0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1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2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3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4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5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6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97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grpSp>
        <p:nvGrpSpPr>
          <p:cNvPr id="98" name="Гру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0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1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2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3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4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5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6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7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8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9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0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111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grpSp>
        <p:nvGrpSpPr>
          <p:cNvPr id="112" name="Гру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4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5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6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7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8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9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0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1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2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3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4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125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126" name="Контейнер за 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Контейнер за номер на слайд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D035C-3CED-4380-9DCD-5B3DB0926B4F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EE191320-5DC8-4F07-8DB4-B4B29ED6DA0F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grpSp>
        <p:nvGrpSpPr>
          <p:cNvPr id="8" name="Гру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Свободна 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" name="Свободна 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Свободна 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dirty="0"/>
              </a:p>
            </p:txBody>
          </p:sp>
          <p:sp>
            <p:nvSpPr>
              <p:cNvPr id="21" name="Свободна 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dirty="0"/>
              </a:p>
            </p:txBody>
          </p:sp>
        </p:grpSp>
        <p:sp>
          <p:nvSpPr>
            <p:cNvPr id="12" name="Свободна 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3" name="Свободна 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4" name="Свободна 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5" name="Свободна 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6" name="Свободна 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7" name="Свободна 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8" name="Свободна 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9" name="Свободна 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C82EE-B61A-4D1E-8B9F-566DDD81A40C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6BCC16-773B-47D3-81CB-ABCCB70BDB63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2868CF-9D39-4C3A-995A-66B0FE340C1F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6D327E-6F74-4DEC-B9D1-229E35F4C7BE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9310FB-0493-4FFC-AD1B-175B51D5C36D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FB6552-18C5-4938-A7E7-ED91FDF18889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209E88-FDB8-4404-A6BD-618DA1B359EE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45098C-EB81-4204-BD53-B5F65B7B4096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grpSp>
        <p:nvGrpSpPr>
          <p:cNvPr id="9" name="Гру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3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4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5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6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7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8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9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0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1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36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39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Гру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4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5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6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7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8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9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0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1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2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3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4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37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0" name="Контейнер за 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Контейнер за номер на слайд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01B7E-8638-4D3C-B803-8476C826099B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bg-BG" dirty="0"/>
          </a:p>
        </p:txBody>
      </p:sp>
      <p:grpSp>
        <p:nvGrpSpPr>
          <p:cNvPr id="52" name="Гру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4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5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6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7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8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9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0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1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2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3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4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79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81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Гру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6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7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8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9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0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1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2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3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4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5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6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78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82" name="Контейнер за 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Гру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9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0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1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2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3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4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5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6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7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8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9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80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83" name="Контейнер за 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Контейнер за номер на слайд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AEF1C-0EB4-42C0-A8AF-A8F0BC65CB18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dirty="0" smtClean="0"/>
              <a:t>Редактиране на стиловете на текста на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E98C7BAC-D537-4F20-A952-B54CFA1E7992}" type="datetime1">
              <a:rPr lang="bg-BG" smtClean="0"/>
              <a:pPr/>
              <a:t>4.2.2022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69974" y="2478156"/>
            <a:ext cx="8519561" cy="1828800"/>
          </a:xfrm>
          <a:noFill/>
        </p:spPr>
        <p:txBody>
          <a:bodyPr rtlCol="0" anchor="ctr"/>
          <a:lstStyle/>
          <a:p>
            <a:pPr rtl="0"/>
            <a:r>
              <a:rPr lang="bg-BG" sz="5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Седемте рилски езера</a:t>
            </a:r>
            <a:endParaRPr lang="bg-BG" sz="5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Сълзата</a:t>
            </a:r>
            <a:endParaRPr lang="bg-BG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2" y="3903256"/>
            <a:ext cx="2941879" cy="215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alzata Rila lak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2" y="1727724"/>
            <a:ext cx="2838733" cy="199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зеро “Сълзата” – СЕДЕМТЕ РИЛСКИ ЕЗЕ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63" y="1727724"/>
            <a:ext cx="6267833" cy="429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Окото</a:t>
            </a:r>
            <a:endParaRPr lang="bg-BG" b="1" dirty="0"/>
          </a:p>
        </p:txBody>
      </p:sp>
      <p:pic>
        <p:nvPicPr>
          <p:cNvPr id="4" name="Картина 35" descr="C:\Users\hi\Desktop\ezera\okoto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62" y="1678602"/>
            <a:ext cx="3079922" cy="210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ites.google.com/site/suzannecollins9595/_/rsrc/1434205321673/home/ezerata/l_1156493328_eye.jpg?height=240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40" y="3889540"/>
            <a:ext cx="3108926" cy="212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Рилското езеро Ок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00" y="1769885"/>
            <a:ext cx="6393714" cy="423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Бъбрека</a:t>
            </a:r>
            <a:endParaRPr lang="bg-BG" b="1" dirty="0"/>
          </a:p>
        </p:txBody>
      </p:sp>
      <p:pic>
        <p:nvPicPr>
          <p:cNvPr id="4" name="Картина 36" descr="C:\Users\hi\Desktop\ezera\bubreka2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15" y="1783092"/>
            <a:ext cx="5795891" cy="420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sites.google.com/site/suzannecollins9595/_/rsrc/1434206139400/home/ezerata/img_2266d2.jpg?height=213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49" y="1837684"/>
            <a:ext cx="3345811" cy="20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parevabanya.bg/uploads/_img.php?src=9a25cbebbefbe78ea7a66542fb3068c7.jpg&amp;w=330&amp;h=200&amp;z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49" y="4061915"/>
            <a:ext cx="334581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Близнака</a:t>
            </a:r>
            <a:endParaRPr lang="bg-BG" b="1" dirty="0"/>
          </a:p>
        </p:txBody>
      </p:sp>
      <p:pic>
        <p:nvPicPr>
          <p:cNvPr id="5122" name="Picture 2" descr="Рила - езеро Близнака (лятото) | Mapio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4" y="1437044"/>
            <a:ext cx="3244108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Файл:Близнака - едно от седемте рилски езера.jpg – У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68" y="3732622"/>
            <a:ext cx="3239164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98" y="1437044"/>
            <a:ext cx="6538836" cy="438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3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Трилистника</a:t>
            </a:r>
            <a:endParaRPr lang="bg-BG" b="1" dirty="0"/>
          </a:p>
        </p:txBody>
      </p:sp>
      <p:pic>
        <p:nvPicPr>
          <p:cNvPr id="4" name="Картина 40" descr="C:\Users\hi\Desktop\ezera\trilistnika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4" y="1955525"/>
            <a:ext cx="4874172" cy="36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6" y="1955525"/>
            <a:ext cx="4683103" cy="36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Рибното езеро</a:t>
            </a:r>
            <a:endParaRPr lang="bg-BG" b="1" dirty="0"/>
          </a:p>
        </p:txBody>
      </p:sp>
      <p:pic>
        <p:nvPicPr>
          <p:cNvPr id="4" name="Картина 41" descr="C:\Users\hi\Desktop\ezera\ribnoto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2820365"/>
            <a:ext cx="2893325" cy="210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2312535"/>
            <a:ext cx="5028176" cy="307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37" y="2820365"/>
            <a:ext cx="2865035" cy="206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bg-BG" sz="4800" b="1" dirty="0"/>
              <a:t>Долното езеро</a:t>
            </a:r>
            <a:endParaRPr lang="bg-BG" b="1" dirty="0"/>
          </a:p>
        </p:txBody>
      </p:sp>
      <p:pic>
        <p:nvPicPr>
          <p:cNvPr id="4" name="Картина 42" descr="C:\Users\hi\Desktop\ezera\dolnoto_big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07" y="3150926"/>
            <a:ext cx="2319435" cy="131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06" y="1731559"/>
            <a:ext cx="2319436" cy="124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36" y="1745208"/>
            <a:ext cx="6322965" cy="420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saparevabanya.bg/uploads/_img.php?src=75dd37fef943c97f86f8a4b09f8222ff.jpg&amp;w=330&amp;h=200&amp;zc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02" y="4639254"/>
            <a:ext cx="2356240" cy="127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7_TF03431377_TF03431377" id="{949AC398-3271-451C-9689-D43E99712843}" vid="{F58D95FB-041A-47E0-9DE2-505E39E67582}"/>
    </a:ext>
  </a:extLst>
</a:theme>
</file>

<file path=ppt/theme/theme2.xml><?xml version="1.0" encoding="utf-8"?>
<a:theme xmlns:a="http://schemas.openxmlformats.org/drawingml/2006/main" name="Тема н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632</TotalTime>
  <Words>14</Words>
  <Application>Microsoft Office PowerPoint</Application>
  <PresentationFormat>Widescreen</PresentationFormat>
  <Paragraphs>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tf03431377</vt:lpstr>
      <vt:lpstr>Седемте рилски езера</vt:lpstr>
      <vt:lpstr>Сълзата</vt:lpstr>
      <vt:lpstr>Окото</vt:lpstr>
      <vt:lpstr>Бъбрека</vt:lpstr>
      <vt:lpstr>Близнака</vt:lpstr>
      <vt:lpstr>Трилистника</vt:lpstr>
      <vt:lpstr>Рибното езеро</vt:lpstr>
      <vt:lpstr>Долното езеро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hi</dc:creator>
  <cp:lastModifiedBy>Stefka</cp:lastModifiedBy>
  <cp:revision>33</cp:revision>
  <dcterms:created xsi:type="dcterms:W3CDTF">2020-05-03T10:39:28Z</dcterms:created>
  <dcterms:modified xsi:type="dcterms:W3CDTF">2022-02-04T10:06:17Z</dcterms:modified>
</cp:coreProperties>
</file>