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938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83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7067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5415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3132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0487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956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1265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9439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667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580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6207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019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943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974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183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911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981B51E-5D30-4B93-8E2A-E38CC7DCD2B1}" type="datetimeFigureOut">
              <a:rPr lang="bg-BG" smtClean="0"/>
              <a:t>26.1.2022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2DAFF56-B977-4B23-A70C-718A96A769C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280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hyperlink" Target="https://pxhere.com/bg/photo/806133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507796A-BDCB-4B95-B0C7-3433AC4B4F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Домашни животни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2F1DE8D6-0F91-4992-9DC2-A14A37F6A4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Изготвил: тук напишете вашето име </a:t>
            </a:r>
          </a:p>
        </p:txBody>
      </p:sp>
    </p:spTree>
    <p:extLst>
      <p:ext uri="{BB962C8B-B14F-4D97-AF65-F5344CB8AC3E}">
        <p14:creationId xmlns:p14="http://schemas.microsoft.com/office/powerpoint/2010/main" val="27481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8068501-FD7C-4561-8B0F-DE3FDEADF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5300" b="1" i="1" dirty="0">
                <a:solidFill>
                  <a:schemeClr val="bg1"/>
                </a:solidFill>
              </a:rPr>
              <a:t>Петел</a:t>
            </a:r>
            <a:endParaRPr lang="bg-BG" sz="4400" b="1" i="1" dirty="0">
              <a:solidFill>
                <a:schemeClr val="bg1"/>
              </a:solidFill>
            </a:endParaRP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7B260040-8FDE-4E18-A093-E1670E4BE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4327" y="2438545"/>
            <a:ext cx="5301674" cy="3676072"/>
          </a:xfrm>
        </p:spPr>
        <p:txBody>
          <a:bodyPr>
            <a:normAutofit/>
          </a:bodyPr>
          <a:lstStyle/>
          <a:p>
            <a:pPr algn="l"/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Петлите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тежат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между един и пет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килограма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, 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зависимост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от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породата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Мъжките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се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отличават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по-ярко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оперение,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което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е най-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силно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обособено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дългата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им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пищна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опашка и на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шията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Гребенът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при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по-голямата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част от петлите е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значително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по-едър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от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този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кокошките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Клюнът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им е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леко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извит, а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оцветяването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варира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Кокошките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живеят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между пет и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единадесет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години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зависимост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от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породата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условията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отглеждане</a:t>
            </a:r>
            <a:r>
              <a:rPr lang="ru-RU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3" name="rooster">
            <a:hlinkClick r:id="" action="ppaction://media"/>
            <a:extLst>
              <a:ext uri="{FF2B5EF4-FFF2-40B4-BE49-F238E27FC236}">
                <a16:creationId xmlns:a16="http://schemas.microsoft.com/office/drawing/2014/main" id="{C1CDACA0-1FC5-419E-BBC3-BEFE691FB715}"/>
              </a:ext>
            </a:extLst>
          </p:cNvPr>
          <p:cNvPicPr>
            <a:picLocks noGrp="1" noChangeAspect="1"/>
          </p:cNvPicPr>
          <p:nvPr>
            <p:ph sz="half" idx="2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007581" y="1139319"/>
            <a:ext cx="487363" cy="487362"/>
          </a:xfrm>
        </p:spPr>
      </p:pic>
      <p:pic>
        <p:nvPicPr>
          <p:cNvPr id="10" name="Контейнер за съдържание 9">
            <a:extLst>
              <a:ext uri="{FF2B5EF4-FFF2-40B4-BE49-F238E27FC236}">
                <a16:creationId xmlns:a16="http://schemas.microsoft.com/office/drawing/2014/main" id="{B2213CE2-C497-4942-9885-0B5E5E5D04F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539923" y="2876117"/>
            <a:ext cx="4857750" cy="3238500"/>
          </a:xfrm>
        </p:spPr>
      </p:pic>
    </p:spTree>
    <p:extLst>
      <p:ext uri="{BB962C8B-B14F-4D97-AF65-F5344CB8AC3E}">
        <p14:creationId xmlns:p14="http://schemas.microsoft.com/office/powerpoint/2010/main" val="59945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55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09DFDB7-A9ED-4717-A42C-4D5704D60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69D9352-004A-4173-856D-B4B158D0BB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Заглавие 1">
            <a:extLst>
              <a:ext uri="{FF2B5EF4-FFF2-40B4-BE49-F238E27FC236}">
                <a16:creationId xmlns:a16="http://schemas.microsoft.com/office/drawing/2014/main" id="{8B83EC6B-3668-44DD-A1E6-26EF51045C6C}"/>
              </a:ext>
            </a:extLst>
          </p:cNvPr>
          <p:cNvSpPr txBox="1">
            <a:spLocks/>
          </p:cNvSpPr>
          <p:nvPr/>
        </p:nvSpPr>
        <p:spPr bwMode="gray">
          <a:xfrm>
            <a:off x="1307354" y="11260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sz="5300" b="1" i="1" dirty="0">
                <a:solidFill>
                  <a:schemeClr val="bg1"/>
                </a:solidFill>
              </a:rPr>
              <a:t>Куче</a:t>
            </a:r>
            <a:endParaRPr lang="bg-BG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5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09DFDB7-A9ED-4717-A42C-4D5704D603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69D9352-004A-4173-856D-B4B158D0BB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Заглавие 1">
            <a:extLst>
              <a:ext uri="{FF2B5EF4-FFF2-40B4-BE49-F238E27FC236}">
                <a16:creationId xmlns:a16="http://schemas.microsoft.com/office/drawing/2014/main" id="{8B83EC6B-3668-44DD-A1E6-26EF51045C6C}"/>
              </a:ext>
            </a:extLst>
          </p:cNvPr>
          <p:cNvSpPr txBox="1">
            <a:spLocks/>
          </p:cNvSpPr>
          <p:nvPr/>
        </p:nvSpPr>
        <p:spPr bwMode="gray">
          <a:xfrm>
            <a:off x="1307354" y="11260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g-BG" sz="5300" b="1" i="1" dirty="0">
                <a:solidFill>
                  <a:schemeClr val="bg1"/>
                </a:solidFill>
              </a:rPr>
              <a:t>Котка</a:t>
            </a:r>
            <a:endParaRPr lang="bg-BG" sz="4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0166"/>
      </p:ext>
    </p:extLst>
  </p:cSld>
  <p:clrMapOvr>
    <a:masterClrMapping/>
  </p:clrMapOvr>
  <p:transition spd="med">
    <p:pull/>
    <p:sndAc>
      <p:stSnd>
        <p:snd r:embed="rId2" name="las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Йон – заседателна зала">
  <a:themeElements>
    <a:clrScheme name="Зелено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Йон – заседателна зала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Йон – заседателна зала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1567</TotalTime>
  <Words>84</Words>
  <Application>Microsoft Office PowerPoint</Application>
  <PresentationFormat>Широк екран</PresentationFormat>
  <Paragraphs>6</Paragraphs>
  <Slides>4</Slides>
  <Notes>0</Notes>
  <HiddenSlides>0</HiddenSlides>
  <MMClips>1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Йон – заседателна зала</vt:lpstr>
      <vt:lpstr>Домашни животни</vt:lpstr>
      <vt:lpstr>Петел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Домашните животни</dc:title>
  <dc:creator>Iv</dc:creator>
  <cp:lastModifiedBy>Iv</cp:lastModifiedBy>
  <cp:revision>14</cp:revision>
  <dcterms:created xsi:type="dcterms:W3CDTF">2022-01-12T21:12:53Z</dcterms:created>
  <dcterms:modified xsi:type="dcterms:W3CDTF">2022-01-26T16:45:16Z</dcterms:modified>
</cp:coreProperties>
</file>